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61" r:id="rId5"/>
    <p:sldId id="262" r:id="rId6"/>
    <p:sldId id="263" r:id="rId7"/>
    <p:sldId id="266" r:id="rId8"/>
    <p:sldId id="267" r:id="rId9"/>
    <p:sldId id="260" r:id="rId10"/>
    <p:sldId id="259" r:id="rId11"/>
    <p:sldId id="269" r:id="rId12"/>
    <p:sldId id="270" r:id="rId13"/>
    <p:sldId id="268" r:id="rId14"/>
    <p:sldId id="271" r:id="rId15"/>
    <p:sldId id="264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227" autoAdjust="0"/>
  </p:normalViewPr>
  <p:slideViewPr>
    <p:cSldViewPr>
      <p:cViewPr varScale="1">
        <p:scale>
          <a:sx n="66" d="100"/>
          <a:sy n="66" d="100"/>
        </p:scale>
        <p:origin x="-2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4CBFB7-B71A-4A21-850D-E66E8842330B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F5E94-8535-4A3F-8979-1ED41ECEDA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009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Authoritarian – Power is with a small group</a:t>
            </a:r>
          </a:p>
          <a:p>
            <a:r>
              <a:rPr lang="en-US" dirty="0" smtClean="0"/>
              <a:t>Totalitarian- Control every</a:t>
            </a:r>
            <a:r>
              <a:rPr lang="en-US" baseline="0" dirty="0" smtClean="0"/>
              <a:t> aspect of life </a:t>
            </a:r>
          </a:p>
          <a:p>
            <a:r>
              <a:rPr lang="en-US" baseline="0" dirty="0" smtClean="0"/>
              <a:t>Despotism – Single entity rules with absolute power. </a:t>
            </a:r>
          </a:p>
          <a:p>
            <a:r>
              <a:rPr lang="en-US" baseline="0" dirty="0" smtClean="0"/>
              <a:t>Autocratic – Supreme political power lies with one person.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F5E94-8535-4A3F-8979-1ED41ECEDA2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61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If we had no states or local governments, we would be unitary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3F5E94-8535-4A3F-8979-1ED41ECEDA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543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Alexander</a:t>
            </a:r>
            <a:r>
              <a:rPr lang="en-US" baseline="0" dirty="0" smtClean="0"/>
              <a:t> Hamilton set the stage for implied powers when he argued for a central bank.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399F7-5469-4429-A59D-7B2639B8AD4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71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42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847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30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4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80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303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465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670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135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542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2B409-62BC-4315-A066-58D497328512}" type="datetimeFigureOut">
              <a:rPr lang="en-US" smtClean="0"/>
              <a:t>3/5/2013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4892D-2D41-4332-B375-89FDAFEFDB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245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Unit 5 – Government Types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8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Legislature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Makes Laws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Bicameral 		vs. 		Unicameral</a:t>
            </a:r>
          </a:p>
          <a:p>
            <a:pPr marL="0" indent="0">
              <a:buNone/>
            </a:pPr>
            <a:r>
              <a:rPr lang="en-US" dirty="0" smtClean="0"/>
              <a:t>House of Rep</a:t>
            </a:r>
          </a:p>
          <a:p>
            <a:pPr marL="0" indent="0">
              <a:buNone/>
            </a:pPr>
            <a:r>
              <a:rPr lang="en-US" dirty="0" smtClean="0"/>
              <a:t>Senate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608" y="4781688"/>
            <a:ext cx="1163192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217894"/>
            <a:ext cx="1158875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765850"/>
            <a:ext cx="1158875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518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Direct 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People vote on policy initiatives directly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81200"/>
            <a:ext cx="4497859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17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Representative Democracy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We elect people to vote on policy initiatives for us.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52800"/>
            <a:ext cx="3653971" cy="3145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942" y="1988457"/>
            <a:ext cx="4532086" cy="3015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78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Republic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600200"/>
            <a:ext cx="3886200" cy="4525963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n-US" dirty="0"/>
              <a:t>government having a chief of state who is not a monarch and who in modern times is usually a president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1733550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3276600"/>
            <a:ext cx="49784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862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Parliamentary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1600200"/>
            <a:ext cx="3505200" cy="4525963"/>
          </a:xfrm>
        </p:spPr>
        <p:txBody>
          <a:bodyPr/>
          <a:lstStyle/>
          <a:p>
            <a:r>
              <a:rPr lang="en-US" dirty="0" smtClean="0"/>
              <a:t>Executive branch accountable to the legislature</a:t>
            </a:r>
          </a:p>
          <a:p>
            <a:endParaRPr lang="en-US" dirty="0"/>
          </a:p>
          <a:p>
            <a:r>
              <a:rPr lang="en-US" dirty="0" smtClean="0"/>
              <a:t>You vote for a party, not a person.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48260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862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Prime Minister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Chief executive in a Parliamentary System. </a:t>
            </a:r>
          </a:p>
          <a:p>
            <a:endParaRPr lang="en-US" dirty="0"/>
          </a:p>
          <a:p>
            <a:r>
              <a:rPr lang="en-US" dirty="0" smtClean="0"/>
              <a:t>Leader of their party. 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398" y="1676400"/>
            <a:ext cx="2533650" cy="3374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9800" y="5359021"/>
            <a:ext cx="2533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David Cameron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78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\\NPMSRV3\cpr1229$\My Documents\My Pictures\Political\73819_403206616414490_565315668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28"/>
            <a:ext cx="9242960" cy="6778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578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Enumerated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4525963"/>
          </a:xfrm>
        </p:spPr>
        <p:txBody>
          <a:bodyPr/>
          <a:lstStyle/>
          <a:p>
            <a:r>
              <a:rPr lang="en-US" dirty="0" smtClean="0"/>
              <a:t>Listed in Article 1, Section 8</a:t>
            </a:r>
          </a:p>
          <a:p>
            <a:r>
              <a:rPr lang="en-US" dirty="0" smtClean="0"/>
              <a:t>AKA Delegated powers</a:t>
            </a:r>
          </a:p>
          <a:p>
            <a:r>
              <a:rPr lang="en-US" dirty="0" smtClean="0"/>
              <a:t>Examples are the power to tax, establish post offices and roads, and establish a uniform rule for naturalization. 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962400"/>
            <a:ext cx="366231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195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Elastic Clause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r>
              <a:rPr lang="en-US" dirty="0" smtClean="0"/>
              <a:t>Congress can make any law necessary and proper to carry out the listed powers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828800"/>
            <a:ext cx="39370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109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03" y="29497"/>
            <a:ext cx="9038897" cy="655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216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81400" cy="320039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King rules?</a:t>
            </a:r>
            <a:endParaRPr lang="en-US" dirty="0"/>
          </a:p>
          <a:p>
            <a:r>
              <a:rPr lang="en-US" dirty="0" smtClean="0"/>
              <a:t>Absolute – Sovereignty lies with one person</a:t>
            </a:r>
            <a:endParaRPr lang="en-US" dirty="0"/>
          </a:p>
          <a:p>
            <a:r>
              <a:rPr lang="en-US" dirty="0" smtClean="0"/>
              <a:t> Constitutional – Limited or no political power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953000"/>
            <a:ext cx="1447800" cy="179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2600"/>
            <a:ext cx="413698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945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Implied Powers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Powers that are assumed</a:t>
            </a:r>
          </a:p>
          <a:p>
            <a:endParaRPr lang="en-US" dirty="0"/>
          </a:p>
          <a:p>
            <a:r>
              <a:rPr lang="en-US" dirty="0" smtClean="0"/>
              <a:t>Can congress create a bank?</a:t>
            </a:r>
            <a:br>
              <a:rPr lang="en-US" dirty="0" smtClean="0"/>
            </a:br>
            <a:r>
              <a:rPr lang="en-US" dirty="0" smtClean="0"/>
              <a:t>They can coin money, so they must be able to create a bank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00200"/>
            <a:ext cx="5051652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0736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4" y="381000"/>
            <a:ext cx="9144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791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Dictatorship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600200"/>
            <a:ext cx="4419600" cy="4525963"/>
          </a:xfrm>
        </p:spPr>
        <p:txBody>
          <a:bodyPr/>
          <a:lstStyle/>
          <a:p>
            <a:r>
              <a:rPr lang="en-US" dirty="0" smtClean="0"/>
              <a:t>Autocratic form of government</a:t>
            </a:r>
          </a:p>
          <a:p>
            <a:r>
              <a:rPr lang="en-US" dirty="0" smtClean="0"/>
              <a:t>Despotism, Authoritarian, Totalitarian. </a:t>
            </a:r>
          </a:p>
          <a:p>
            <a:r>
              <a:rPr lang="en-US" dirty="0" smtClean="0"/>
              <a:t>Single ruler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00" y="5094453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52550"/>
            <a:ext cx="27051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5" y="312420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25" y="4370553"/>
            <a:ext cx="1857375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3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Oligarchy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34290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Power rests with a few people</a:t>
            </a:r>
          </a:p>
          <a:p>
            <a:endParaRPr lang="en-US" dirty="0"/>
          </a:p>
          <a:p>
            <a:r>
              <a:rPr lang="en-US" dirty="0" smtClean="0"/>
              <a:t>Wealthy</a:t>
            </a:r>
          </a:p>
          <a:p>
            <a:endParaRPr lang="en-US" dirty="0"/>
          </a:p>
          <a:p>
            <a:r>
              <a:rPr lang="en-US" dirty="0" smtClean="0"/>
              <a:t>Military Junta – officers that rule after seizing a country by coup. 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81200"/>
            <a:ext cx="4943526" cy="336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78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Confederate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600200"/>
            <a:ext cx="4267200" cy="4525963"/>
          </a:xfrm>
        </p:spPr>
        <p:txBody>
          <a:bodyPr/>
          <a:lstStyle/>
          <a:p>
            <a:r>
              <a:rPr lang="en-US" dirty="0" smtClean="0"/>
              <a:t>Union of political units for common action.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89362"/>
            <a:ext cx="3429000" cy="3323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600201"/>
            <a:ext cx="2977213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729036"/>
            <a:ext cx="3643336" cy="309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862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Unitary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048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All power is with a central government.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199" y="1305034"/>
            <a:ext cx="5133975" cy="5522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617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4" name="Picture 4" descr="http://www.vrml.k12.la.us/bergeron/Worksheets/FederalSystemCh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7" y="20472"/>
            <a:ext cx="9067800" cy="692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17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/>
          <a:lstStyle/>
          <a:p>
            <a:r>
              <a:rPr lang="en-US" dirty="0" smtClean="0"/>
              <a:t>Aka Free Enterprise</a:t>
            </a:r>
          </a:p>
          <a:p>
            <a:r>
              <a:rPr lang="en-US" dirty="0" smtClean="0"/>
              <a:t>Based on private ownership</a:t>
            </a:r>
          </a:p>
          <a:p>
            <a:r>
              <a:rPr lang="en-US" dirty="0" smtClean="0"/>
              <a:t>Laissez Faire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991" y="1600200"/>
            <a:ext cx="4279434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114800"/>
            <a:ext cx="2343150" cy="195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0782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\\NPMSRV3\cpr1229$\My Documents\My Pictures\Political\531809_10152351504960515_409254750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3400"/>
            <a:ext cx="9065846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17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</TotalTime>
  <Words>296</Words>
  <Application>Microsoft Office PowerPoint</Application>
  <PresentationFormat>On-screen Show (4:3)</PresentationFormat>
  <Paragraphs>64</Paragraphs>
  <Slides>21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Unit 5 – Government Types</vt:lpstr>
      <vt:lpstr>Monarchy</vt:lpstr>
      <vt:lpstr>Dictatorship</vt:lpstr>
      <vt:lpstr>Oligarchy</vt:lpstr>
      <vt:lpstr>Confederate System</vt:lpstr>
      <vt:lpstr>Unitary System</vt:lpstr>
      <vt:lpstr>PowerPoint Presentation</vt:lpstr>
      <vt:lpstr>Capitalism</vt:lpstr>
      <vt:lpstr>PowerPoint Presentation</vt:lpstr>
      <vt:lpstr>Legislature</vt:lpstr>
      <vt:lpstr> Direct Democracy</vt:lpstr>
      <vt:lpstr>Representative Democracy</vt:lpstr>
      <vt:lpstr>Republic</vt:lpstr>
      <vt:lpstr>Parliamentary System</vt:lpstr>
      <vt:lpstr>Prime Minister</vt:lpstr>
      <vt:lpstr>PowerPoint Presentation</vt:lpstr>
      <vt:lpstr>Enumerated Powers</vt:lpstr>
      <vt:lpstr>Elastic Clause</vt:lpstr>
      <vt:lpstr>PowerPoint Presentation</vt:lpstr>
      <vt:lpstr>Implied Powers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its</dc:creator>
  <cp:lastModifiedBy>its</cp:lastModifiedBy>
  <cp:revision>26</cp:revision>
  <dcterms:created xsi:type="dcterms:W3CDTF">2013-01-07T13:57:15Z</dcterms:created>
  <dcterms:modified xsi:type="dcterms:W3CDTF">2013-03-05T18:15:33Z</dcterms:modified>
</cp:coreProperties>
</file>